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15B3-7A11-43FA-9159-86BCC016E11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137A-263D-4935-AC99-DEEA6303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8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2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4038600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865" y="4410670"/>
            <a:ext cx="5118266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7086600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327737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Facebook</a:t>
            </a:r>
            <a:endParaRPr lang="en-US" sz="54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10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Best Practices</a:t>
            </a:r>
            <a:endParaRPr lang="en-US" sz="5400" b="1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31" y="551345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Five easy Steps For Success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4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4038600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865" y="4410670"/>
            <a:ext cx="5118266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5486400"/>
            <a:ext cx="7162801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327737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Facebook</a:t>
            </a:r>
            <a:endParaRPr lang="en-US" sz="54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10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Best Practices</a:t>
            </a:r>
            <a:endParaRPr lang="en-US" sz="5400" b="1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30" y="5513457"/>
            <a:ext cx="754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Have a Healthy Mix of Posts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9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9" y="2182743"/>
            <a:ext cx="7236032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2209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Have a Healthy Mix of Posts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200400"/>
            <a:ext cx="85454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Stay fresh and engaging with different types of posts including but not limited to:</a:t>
            </a:r>
          </a:p>
          <a:p>
            <a:endParaRPr lang="en-US" sz="1600" b="1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Telling fans what’s new with your business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Asking questions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Posting photos, images, videos, or memes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Sharing posts from experts in your industry or other local businesses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Taking polls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Offering deals or specials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Holding contests or sweepstakes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Asking users to fill-in-the-blanks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Acknowledge special days such as national holidays, local festivities,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etc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813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9" y="2182743"/>
            <a:ext cx="2283031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2209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Recap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200400"/>
            <a:ext cx="8545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Follow, Interact, and be Social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Messaging Voice and Tone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Be Engaging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Use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Hashtags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Intelligently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Have a Healthy Mix of Posts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Questions? </a:t>
            </a:r>
          </a:p>
          <a:p>
            <a:pPr algn="ctr"/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Email: Your@Email.com</a:t>
            </a:r>
          </a:p>
          <a:p>
            <a:pPr algn="ctr"/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www.Your-Website.com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38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4038600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865" y="4410670"/>
            <a:ext cx="5118266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7391400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327737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Facebook</a:t>
            </a:r>
            <a:endParaRPr lang="en-US" sz="54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10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Best Practices</a:t>
            </a:r>
            <a:endParaRPr lang="en-US" sz="5400" b="1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31" y="551345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Follow, Interact &amp; Be Social!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6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9" y="2182743"/>
            <a:ext cx="7391400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2209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Follow, Interact &amp; Be Social!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200400"/>
            <a:ext cx="8545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‘Like’ the pages of other experts in your industry and local businesses in your area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Each time you follow a page, they receive a notification instantaneously increasing the likelihood of those businesses and their followers liking your page</a:t>
            </a:r>
          </a:p>
          <a:p>
            <a:pPr lvl="1"/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Interact with those pages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This shows you are interested in what the businesses have to say helping to grow your overall following and creating goodwill within your community</a:t>
            </a:r>
          </a:p>
          <a:p>
            <a:pPr lvl="1"/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Be social!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Respond to user comments on your page kindly, sincerely, and appropriately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Engaging with users ultimately allows you to learn more about their interests and deliver on their needs.</a:t>
            </a:r>
          </a:p>
        </p:txBody>
      </p:sp>
    </p:spTree>
    <p:extLst>
      <p:ext uri="{BB962C8B-B14F-4D97-AF65-F5344CB8AC3E}">
        <p14:creationId xmlns:p14="http://schemas.microsoft.com/office/powerpoint/2010/main" val="19161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4038600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865" y="4410670"/>
            <a:ext cx="5118266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7391400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327737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Facebook</a:t>
            </a:r>
            <a:endParaRPr lang="en-US" sz="54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10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Best Practices</a:t>
            </a:r>
            <a:endParaRPr lang="en-US" sz="5400" b="1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31" y="551345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Messaging Voice and Tone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71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9" y="2182743"/>
            <a:ext cx="7391400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2209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Messaging Voice and Tone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200400"/>
            <a:ext cx="8545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Decide the type of voice want your business to have online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Corporate vs. Casual, somewhere in between, etc</a:t>
            </a:r>
            <a:r>
              <a:rPr lang="en-US" sz="1600" dirty="0">
                <a:solidFill>
                  <a:srgbClr val="225E81"/>
                </a:solidFill>
                <a:latin typeface="Helvetica Neue"/>
                <a:cs typeface="Helvetica Neue"/>
              </a:rPr>
              <a:t>.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Ask yourself “is my voice representative of my brand?”</a:t>
            </a:r>
          </a:p>
          <a:p>
            <a:pPr lvl="1"/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Does your voice resonate with your prospects?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If not, you may want to consider changing it</a:t>
            </a:r>
          </a:p>
          <a:p>
            <a:pPr lvl="1"/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Stick with it!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Once you establish a voice and tone that works for you, stick with it. Don’t stray from your brand image.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71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4038600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865" y="4410670"/>
            <a:ext cx="5118266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3886200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327737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Facebook</a:t>
            </a:r>
            <a:endParaRPr lang="en-US" sz="54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10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Best Practices</a:t>
            </a:r>
            <a:endParaRPr lang="en-US" sz="5400" b="1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31" y="551345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Be Engaging!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2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9" y="2182743"/>
            <a:ext cx="3695700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2209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Be Engaging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200400"/>
            <a:ext cx="8545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Your goal on Facebook is to drive engagement and ultimately conversions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Craft postings that drive the highest amounts of engagement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Monitor the types of posts, days, and times that work best for your business</a:t>
            </a:r>
          </a:p>
          <a:p>
            <a:pPr lvl="1"/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Types of engaging posts to work into your posting mix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Ask questions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Fill-in-the-blanks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Bright, colorful images, photos, and video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Show your human side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Special offers, sweepstakes, and deals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110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4038600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865" y="4410670"/>
            <a:ext cx="5118266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6629400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327737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Facebook</a:t>
            </a:r>
            <a:endParaRPr lang="en-US" sz="54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10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Best Practices</a:t>
            </a:r>
            <a:endParaRPr lang="en-US" sz="5400" b="1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31" y="5513457"/>
            <a:ext cx="6403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sz="4000" dirty="0" err="1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Hashtags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Intelligently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9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9" y="2182743"/>
            <a:ext cx="6702632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2209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sz="4000" dirty="0" err="1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Hashtags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Intelligently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200400"/>
            <a:ext cx="8545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The pound sign (or hash - #) organizes content into relevant topics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Turns any word or group of words that directly follow it into a searchable link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Example: If you wanted to post about the World Series, include #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WorldSeries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in your post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The searchable link displays all posts that have that same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hashtag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within it</a:t>
            </a:r>
          </a:p>
          <a:p>
            <a:pPr lvl="1"/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Things NOT to do when using </a:t>
            </a:r>
            <a:r>
              <a:rPr lang="en-US" sz="1600" b="1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hashtags</a:t>
            </a:r>
            <a:r>
              <a:rPr lang="en-US" sz="1600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You do not need to use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hashtags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in every post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Don’t use an irrelevant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hashtag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just to try to show up in results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Don’t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hashtag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senseless or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superflous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words like #Amazing or #Yep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881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561</Words>
  <Application>Microsoft Office PowerPoint</Application>
  <PresentationFormat>On-screen Show (4:3)</PresentationFormat>
  <Paragraphs>100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 adrineda</dc:creator>
  <cp:lastModifiedBy>mj adrineda</cp:lastModifiedBy>
  <cp:revision>3</cp:revision>
  <dcterms:created xsi:type="dcterms:W3CDTF">2020-09-28T17:56:30Z</dcterms:created>
  <dcterms:modified xsi:type="dcterms:W3CDTF">2020-09-28T18:11:05Z</dcterms:modified>
</cp:coreProperties>
</file>