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71" r:id="rId3"/>
    <p:sldId id="272" r:id="rId4"/>
    <p:sldId id="273" r:id="rId5"/>
    <p:sldId id="278" r:id="rId6"/>
    <p:sldId id="279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E81"/>
    <a:srgbClr val="1C4C6E"/>
    <a:srgbClr val="F6CB88"/>
    <a:srgbClr val="C4C502"/>
    <a:srgbClr val="2A49FF"/>
    <a:srgbClr val="3B679D"/>
    <a:srgbClr val="4475B3"/>
    <a:srgbClr val="487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0" autoAdjust="0"/>
  </p:normalViewPr>
  <p:slideViewPr>
    <p:cSldViewPr>
      <p:cViewPr varScale="1">
        <p:scale>
          <a:sx n="73" d="100"/>
          <a:sy n="73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15D5-50FE-454F-9071-35DA5A2C2A5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03824-0A31-43C5-80B3-C477271D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2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3824-0A31-43C5-80B3-C477271D72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5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9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2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4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8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2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7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6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56C8-D2BD-4EC9-8CD6-FD193B43707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BE52E-E179-4673-8419-145D37CA96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99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4023"/>
            <a:ext cx="9144000" cy="315655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236088"/>
            <a:ext cx="6553200" cy="631312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59069"/>
            <a:ext cx="5486400" cy="631312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97069"/>
            <a:ext cx="4800600" cy="631312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697069"/>
            <a:ext cx="455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Helvetica Neue"/>
                <a:cs typeface="Helvetica Neue"/>
              </a:rPr>
              <a:t>How to Make Money</a:t>
            </a:r>
            <a:endParaRPr lang="en-US" sz="36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4590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Turn-Key Social Media</a:t>
            </a:r>
            <a:endParaRPr lang="en-US" sz="36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2210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Helvetica Neue"/>
                <a:cs typeface="Helvetica Neue"/>
              </a:rPr>
              <a:t>&amp; Online Reputation Business</a:t>
            </a:r>
            <a:endParaRPr lang="en-US" sz="36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3941" y="6474023"/>
            <a:ext cx="212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Helvetica Neue"/>
                <a:cs typeface="Helvetica Neue"/>
              </a:rPr>
              <a:t>www.YourBusiness.com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165" y="867096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Black"/>
                <a:cs typeface="Arial Black"/>
              </a:rPr>
              <a:t>Your Logo Here</a:t>
            </a:r>
            <a:endParaRPr lang="en-US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279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12512"/>
            <a:ext cx="4800600" cy="914400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86512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Two Ways To Make Money</a:t>
            </a:r>
            <a:endParaRPr lang="en-US" sz="2400" b="1" dirty="0">
              <a:solidFill>
                <a:srgbClr val="F6CB88"/>
              </a:solidFill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810000"/>
            <a:ext cx="8534400" cy="2514600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9600" y="3989136"/>
            <a:ext cx="524933" cy="457200"/>
            <a:chOff x="838200" y="1295400"/>
            <a:chExt cx="524933" cy="457200"/>
          </a:xfrm>
        </p:grpSpPr>
        <p:sp>
          <p:nvSpPr>
            <p:cNvPr id="25" name="Oval 24"/>
            <p:cNvSpPr/>
            <p:nvPr/>
          </p:nvSpPr>
          <p:spPr>
            <a:xfrm>
              <a:off x="838200" y="1295400"/>
              <a:ext cx="457200" cy="457200"/>
            </a:xfrm>
            <a:prstGeom prst="ellipse">
              <a:avLst/>
            </a:prstGeom>
            <a:solidFill>
              <a:srgbClr val="1A5F81"/>
            </a:solidFill>
            <a:ln>
              <a:solidFill>
                <a:srgbClr val="D6E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5933" y="1320801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Helvetica Neue"/>
                  <a:cs typeface="Helvetica Neue"/>
                </a:rPr>
                <a:t>1</a:t>
              </a:r>
              <a:endParaRPr lang="en-US" sz="2000" b="1" dirty="0">
                <a:latin typeface="Helvetica Neue"/>
                <a:cs typeface="Helvetica Neue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95400" y="3962400"/>
            <a:ext cx="4301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/>
                <a:cs typeface="Helvetica Neue"/>
              </a:rPr>
              <a:t>Resell Social Media Software</a:t>
            </a:r>
          </a:p>
          <a:p>
            <a:endParaRPr lang="en-US" dirty="0">
              <a:latin typeface="Helvetica Neue"/>
              <a:cs typeface="Helvetica Neue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9600" y="4979736"/>
            <a:ext cx="524933" cy="457200"/>
            <a:chOff x="838200" y="1295400"/>
            <a:chExt cx="524933" cy="457200"/>
          </a:xfrm>
        </p:grpSpPr>
        <p:sp>
          <p:nvSpPr>
            <p:cNvPr id="28" name="Oval 27"/>
            <p:cNvSpPr/>
            <p:nvPr/>
          </p:nvSpPr>
          <p:spPr>
            <a:xfrm>
              <a:off x="838200" y="1295400"/>
              <a:ext cx="457200" cy="457200"/>
            </a:xfrm>
            <a:prstGeom prst="ellipse">
              <a:avLst/>
            </a:prstGeom>
            <a:solidFill>
              <a:srgbClr val="1A5F81"/>
            </a:solidFill>
            <a:ln>
              <a:solidFill>
                <a:srgbClr val="D6E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5933" y="1320801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Helvetica Neue"/>
                  <a:cs typeface="Helvetica Neue"/>
                </a:rPr>
                <a:t>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95400" y="4959155"/>
            <a:ext cx="47707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"/>
                <a:cs typeface="Helvetica Neue"/>
              </a:rPr>
              <a:t>Manage Business’s Social Media</a:t>
            </a:r>
            <a:endParaRPr lang="en-US" sz="2400" dirty="0"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7634" y="5715000"/>
            <a:ext cx="40998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 Neue"/>
                <a:cs typeface="Helvetica Neue"/>
              </a:rPr>
              <a:t>Or A Combination Of Both!</a:t>
            </a:r>
            <a:endParaRPr lang="en-US" sz="2400" b="1" dirty="0">
              <a:latin typeface="Helvetica Neue"/>
              <a:cs typeface="Helvetica Neue"/>
            </a:endParaRPr>
          </a:p>
          <a:p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1C4C6E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1C4C6E"/>
              </a:solidFill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0630" y="6474023"/>
            <a:ext cx="212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225E81"/>
                </a:solidFill>
                <a:latin typeface="Helvetica Neue"/>
                <a:cs typeface="Helvetica Neue"/>
              </a:rPr>
              <a:t>www.YourBusiness.com</a:t>
            </a:r>
            <a:endParaRPr lang="en-US" sz="1400" dirty="0">
              <a:solidFill>
                <a:srgbClr val="225E8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45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612512"/>
            <a:ext cx="4800600" cy="914400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2845316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Resell Social Media Platform</a:t>
            </a:r>
            <a:endParaRPr lang="en-US" sz="2400" b="1" dirty="0">
              <a:solidFill>
                <a:srgbClr val="F6CB88"/>
              </a:solidFill>
              <a:latin typeface="Helvetica Neue"/>
              <a:cs typeface="Helvetica Neue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4800" y="3773582"/>
            <a:ext cx="1447800" cy="1371600"/>
          </a:xfrm>
          <a:prstGeom prst="ellipse">
            <a:avLst/>
          </a:prstGeom>
          <a:solidFill>
            <a:srgbClr val="D6EFFA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12" y="3904794"/>
            <a:ext cx="1240388" cy="124038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15477" y="5410200"/>
            <a:ext cx="1447800" cy="1371600"/>
          </a:xfrm>
          <a:prstGeom prst="ellipse">
            <a:avLst/>
          </a:prstGeom>
          <a:solidFill>
            <a:srgbClr val="D6EF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D6F3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602382"/>
            <a:ext cx="1050738" cy="1050738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04416" y="533400"/>
            <a:ext cx="1447800" cy="1371600"/>
          </a:xfrm>
          <a:prstGeom prst="ellipse">
            <a:avLst/>
          </a:prstGeom>
          <a:solidFill>
            <a:srgbClr val="D6EF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D6F3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762000"/>
            <a:ext cx="956216" cy="956216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7357016" y="533400"/>
            <a:ext cx="1447800" cy="1371600"/>
          </a:xfrm>
          <a:prstGeom prst="ellipse">
            <a:avLst/>
          </a:prstGeom>
          <a:solidFill>
            <a:srgbClr val="D6EF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D6F3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816" y="762000"/>
            <a:ext cx="873357" cy="873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962400"/>
            <a:ext cx="2377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Social Media</a:t>
            </a:r>
            <a:endParaRPr lang="en-US" sz="1400" dirty="0" smtClean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Post Scheduling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One click content feeds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Page &amp;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p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ost analytics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5000" y="5715000"/>
            <a:ext cx="26406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Reputation Monitoring</a:t>
            </a:r>
            <a:endParaRPr lang="en-US" sz="1400" dirty="0" smtClean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Monitor Online Reviews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Real-time review alerts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38800" y="2667000"/>
            <a:ext cx="32916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Social Deals &amp; Sweepstakes</a:t>
            </a:r>
            <a:endParaRPr lang="en-US" sz="1400" dirty="0" smtClean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Customized contests &amp; deals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Contest &amp; deal landing pages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Grow email lists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724400" y="3824226"/>
            <a:ext cx="1447800" cy="1371600"/>
          </a:xfrm>
          <a:prstGeom prst="ellipse">
            <a:avLst/>
          </a:prstGeom>
          <a:solidFill>
            <a:srgbClr val="D6EFFA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24400" y="5410200"/>
            <a:ext cx="1447800" cy="1371600"/>
          </a:xfrm>
          <a:prstGeom prst="ellipse">
            <a:avLst/>
          </a:prstGeom>
          <a:solidFill>
            <a:srgbClr val="D6EF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D6F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8400" y="4038600"/>
            <a:ext cx="25699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Social Ordering</a:t>
            </a:r>
            <a:endParaRPr lang="en-US" sz="1400" dirty="0" smtClean="0">
              <a:solidFill>
                <a:schemeClr val="bg2">
                  <a:lumMod val="75000"/>
                </a:schemeClr>
              </a:solidFill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Sell products online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Pick-up &amp; delivery options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48400" y="55626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Content Banners</a:t>
            </a:r>
            <a:endParaRPr lang="en-US" sz="1400" dirty="0" smtClean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Brands business after user has clicked off social page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Advertise or grow email lists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241" y="4233596"/>
            <a:ext cx="887120" cy="6172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0270" y="4559301"/>
            <a:ext cx="152400" cy="147547"/>
          </a:xfrm>
          <a:prstGeom prst="rect">
            <a:avLst/>
          </a:prstGeom>
        </p:spPr>
      </p:pic>
      <p:sp>
        <p:nvSpPr>
          <p:cNvPr id="54" name="Horizontal Scroll 53"/>
          <p:cNvSpPr/>
          <p:nvPr/>
        </p:nvSpPr>
        <p:spPr>
          <a:xfrm>
            <a:off x="5044440" y="5704840"/>
            <a:ext cx="822960" cy="822960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3B679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958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905000"/>
            <a:ext cx="5029200" cy="914400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157608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Manage Business’s Social Media</a:t>
            </a:r>
            <a:endParaRPr lang="en-US" sz="2400" b="1" dirty="0">
              <a:solidFill>
                <a:srgbClr val="F6CB88"/>
              </a:solidFill>
              <a:latin typeface="Helvetica Neue"/>
              <a:cs typeface="Helvetica Neue"/>
            </a:endParaRPr>
          </a:p>
        </p:txBody>
      </p:sp>
      <p:pic>
        <p:nvPicPr>
          <p:cNvPr id="27" name="Picture 26" descr="Screen Shot 2015-10-14 at 4.58.09 PM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r="15572" b="4515"/>
          <a:stretch/>
        </p:blipFill>
        <p:spPr>
          <a:xfrm>
            <a:off x="152400" y="3178688"/>
            <a:ext cx="3167409" cy="1794389"/>
          </a:xfrm>
          <a:prstGeom prst="rect">
            <a:avLst/>
          </a:prstGeom>
          <a:solidFill>
            <a:schemeClr val="bg2"/>
          </a:solidFill>
          <a:ln w="28575" cap="flat" cmpd="sng">
            <a:solidFill>
              <a:srgbClr val="1C4C6E"/>
            </a:solidFill>
            <a:prstDash val="solid"/>
          </a:ln>
          <a:effectLst/>
        </p:spPr>
      </p:pic>
      <p:pic>
        <p:nvPicPr>
          <p:cNvPr id="28" name="Picture 27" descr="Screen Shot 2015-10-16 at 2.16.4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" b="1"/>
          <a:stretch/>
        </p:blipFill>
        <p:spPr>
          <a:xfrm>
            <a:off x="3505200" y="3178688"/>
            <a:ext cx="3200400" cy="1788494"/>
          </a:xfrm>
          <a:prstGeom prst="rect">
            <a:avLst/>
          </a:prstGeom>
          <a:ln w="28575" cmpd="sng">
            <a:solidFill>
              <a:srgbClr val="1C4C6E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58000" y="2667000"/>
            <a:ext cx="2133600" cy="3327000"/>
          </a:xfrm>
          <a:prstGeom prst="rect">
            <a:avLst/>
          </a:prstGeom>
          <a:solidFill>
            <a:srgbClr val="1C4C6E"/>
          </a:solidFill>
          <a:ln>
            <a:solidFill>
              <a:srgbClr val="F6C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740491"/>
            <a:ext cx="21336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Quick </a:t>
            </a:r>
            <a:r>
              <a:rPr lang="en-US" b="1" dirty="0">
                <a:solidFill>
                  <a:srgbClr val="F6CB88"/>
                </a:solidFill>
                <a:latin typeface="Helvetica Neue"/>
                <a:cs typeface="Helvetica Neue"/>
              </a:rPr>
              <a:t>Look</a:t>
            </a:r>
            <a:r>
              <a:rPr lang="en-US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:</a:t>
            </a:r>
          </a:p>
          <a:p>
            <a:pPr algn="ctr"/>
            <a:endParaRPr lang="en-US" sz="1000" dirty="0">
              <a:latin typeface="Helvetica Neue"/>
              <a:cs typeface="Helvetica Neue"/>
            </a:endParaRPr>
          </a:p>
          <a:p>
            <a:pPr algn="ctr"/>
            <a:r>
              <a:rPr lang="en-US" sz="1400" dirty="0">
                <a:latin typeface="Helvetica Neue"/>
                <a:cs typeface="Helvetica Neue"/>
              </a:rPr>
              <a:t>Easy to use </a:t>
            </a:r>
            <a:r>
              <a:rPr lang="en-US" sz="1400" dirty="0" smtClean="0">
                <a:latin typeface="Helvetica Neue"/>
                <a:cs typeface="Helvetica Neue"/>
              </a:rPr>
              <a:t>software</a:t>
            </a:r>
          </a:p>
          <a:p>
            <a:pPr algn="ctr">
              <a:lnSpc>
                <a:spcPct val="150000"/>
              </a:lnSpc>
            </a:pPr>
            <a:endParaRPr lang="en-US" sz="1000" dirty="0">
              <a:latin typeface="Helvetica Neue"/>
              <a:cs typeface="Helvetica Neue"/>
            </a:endParaRPr>
          </a:p>
          <a:p>
            <a:pPr algn="ctr"/>
            <a:r>
              <a:rPr lang="en-US" sz="1400" dirty="0">
                <a:latin typeface="Helvetica Neue"/>
                <a:cs typeface="Helvetica Neue"/>
              </a:rPr>
              <a:t>White label sales and marketing </a:t>
            </a:r>
            <a:r>
              <a:rPr lang="en-US" sz="1400" dirty="0" smtClean="0">
                <a:latin typeface="Helvetica Neue"/>
                <a:cs typeface="Helvetica Neue"/>
              </a:rPr>
              <a:t>materials</a:t>
            </a:r>
            <a:endParaRPr lang="en-US" sz="1400" dirty="0">
              <a:latin typeface="Helvetica Neue"/>
              <a:cs typeface="Helvetica Neue"/>
            </a:endParaRPr>
          </a:p>
          <a:p>
            <a:pPr algn="ctr"/>
            <a:endParaRPr lang="en-US" sz="1000" dirty="0" smtClean="0">
              <a:latin typeface="Helvetica Neue"/>
              <a:cs typeface="Helvetica Neue"/>
            </a:endParaRPr>
          </a:p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Training advice &amp; tutorials</a:t>
            </a:r>
            <a:endParaRPr lang="en-US" sz="1400" dirty="0">
              <a:latin typeface="Helvetica Neue"/>
              <a:cs typeface="Helvetica Neue"/>
            </a:endParaRPr>
          </a:p>
          <a:p>
            <a:pPr algn="ctr"/>
            <a:endParaRPr lang="en-US" sz="1000" dirty="0" smtClean="0">
              <a:latin typeface="Helvetica Neue"/>
              <a:cs typeface="Helvetica Neue"/>
            </a:endParaRPr>
          </a:p>
          <a:p>
            <a:pPr algn="ctr"/>
            <a:r>
              <a:rPr lang="en-US" sz="1400" dirty="0">
                <a:latin typeface="Helvetica Neue"/>
                <a:cs typeface="Helvetica Neue"/>
              </a:rPr>
              <a:t>Ability to undercut marketing companies by hundreds of </a:t>
            </a:r>
            <a:r>
              <a:rPr lang="en-US" sz="1400" dirty="0" smtClean="0">
                <a:latin typeface="Helvetica Neue"/>
                <a:cs typeface="Helvetica Neue"/>
              </a:rPr>
              <a:t>dollars</a:t>
            </a:r>
          </a:p>
          <a:p>
            <a:pPr algn="ctr"/>
            <a:endParaRPr lang="en-US" sz="1000" dirty="0">
              <a:latin typeface="Helvetica Neue"/>
              <a:cs typeface="Helvetica Neue"/>
            </a:endParaRPr>
          </a:p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Our expertise</a:t>
            </a:r>
          </a:p>
          <a:p>
            <a:pPr algn="ctr"/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solidFill>
            <a:srgbClr val="1C4C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Helvetica Neue"/>
                <a:cs typeface="Helvetica Neue"/>
              </a:rPr>
              <a:t>www.YourBusiness.com</a:t>
            </a:r>
            <a:endParaRPr lang="en-US" sz="1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354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905000"/>
            <a:ext cx="4800600" cy="914400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2" y="195948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Your Business, Our Software</a:t>
            </a:r>
            <a:endParaRPr lang="en-US" sz="2400" b="1" dirty="0">
              <a:solidFill>
                <a:srgbClr val="F6CB88"/>
              </a:solidFill>
              <a:latin typeface="Helvetica Neue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14628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048000"/>
            <a:ext cx="449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100% your business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Set your own plans and pricing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Keep 100% of your sales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White labeled website on your domain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No experience needed!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55931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396240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4389447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4789557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pic>
        <p:nvPicPr>
          <p:cNvPr id="8" name="Picture 7" descr="thumbsup-du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44" y="2971800"/>
            <a:ext cx="1879049" cy="32677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0630" y="6474023"/>
            <a:ext cx="212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1C4C6E"/>
                </a:solidFill>
                <a:latin typeface="Helvetica Neue"/>
                <a:cs typeface="Helvetica Neue"/>
              </a:rPr>
              <a:t>www.YourBusiness.com</a:t>
            </a:r>
            <a:endParaRPr lang="en-US" sz="1400" dirty="0">
              <a:solidFill>
                <a:srgbClr val="1C4C6E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955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948798"/>
            <a:ext cx="4800600" cy="914400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2194292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6CB88"/>
                </a:solidFill>
                <a:latin typeface="Helvetica Neue"/>
                <a:cs typeface="Helvetica Neue"/>
              </a:rPr>
              <a:t>What You Get</a:t>
            </a:r>
            <a:endParaRPr lang="en-US" sz="2400" b="1" dirty="0">
              <a:solidFill>
                <a:srgbClr val="F6CB88"/>
              </a:solidFill>
              <a:latin typeface="Helvetica Neue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73677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679686"/>
            <a:ext cx="4495800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Branded Website (your domain)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Social Software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Client Portals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Hosting &amp; Updates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404157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436548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47052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5800" y="373677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3679686"/>
            <a:ext cx="4495800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On-Going Training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Marketing &amp; Sales Materials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Software Updates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Helvetica Neue"/>
                <a:cs typeface="Helvetica Neue"/>
              </a:rPr>
              <a:t>Our Expertise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95800" y="404157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5800" y="436548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95800" y="47052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6CB88"/>
                </a:solidFill>
                <a:latin typeface="Helvetica Neue"/>
                <a:cs typeface="Helvetica Neue"/>
              </a:rPr>
              <a:t>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600" y="3048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C4C6E"/>
                </a:solidFill>
                <a:latin typeface="Helvetica Neue"/>
                <a:cs typeface="Helvetica Neue"/>
              </a:rPr>
              <a:t>Business-</a:t>
            </a:r>
            <a:r>
              <a:rPr lang="en-US" sz="2400" b="1" dirty="0">
                <a:solidFill>
                  <a:srgbClr val="1C4C6E"/>
                </a:solidFill>
                <a:latin typeface="Helvetica Neue"/>
                <a:cs typeface="Helvetica Neue"/>
              </a:rPr>
              <a:t>i</a:t>
            </a:r>
            <a:r>
              <a:rPr lang="en-US" sz="2400" b="1" dirty="0" smtClean="0">
                <a:solidFill>
                  <a:srgbClr val="1C4C6E"/>
                </a:solidFill>
                <a:latin typeface="Helvetica Neue"/>
                <a:cs typeface="Helvetica Neue"/>
              </a:rPr>
              <a:t>n-a-Box</a:t>
            </a:r>
            <a:endParaRPr lang="en-US" sz="2400" b="1" dirty="0">
              <a:solidFill>
                <a:srgbClr val="1C4C6E"/>
              </a:solidFill>
              <a:latin typeface="Helvetica Neue"/>
              <a:cs typeface="Helvetica Neue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3400" y="5478378"/>
            <a:ext cx="1295400" cy="1227221"/>
          </a:xfrm>
          <a:prstGeom prst="ellipse">
            <a:avLst/>
          </a:prstGeom>
          <a:solidFill>
            <a:srgbClr val="D6EF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D6F3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19400" y="5478379"/>
            <a:ext cx="1295400" cy="1227221"/>
          </a:xfrm>
          <a:prstGeom prst="ellipse">
            <a:avLst/>
          </a:prstGeom>
          <a:solidFill>
            <a:srgbClr val="D6EF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D6F3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29200" y="5486400"/>
            <a:ext cx="1286933" cy="1219200"/>
          </a:xfrm>
          <a:prstGeom prst="ellipse">
            <a:avLst/>
          </a:prstGeom>
          <a:solidFill>
            <a:srgbClr val="D6EF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D6F3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15200" y="5478378"/>
            <a:ext cx="1295400" cy="1227221"/>
          </a:xfrm>
          <a:prstGeom prst="ellipse">
            <a:avLst/>
          </a:prstGeom>
          <a:solidFill>
            <a:srgbClr val="D6EFF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D6F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486400"/>
            <a:ext cx="1197114" cy="1197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486400"/>
            <a:ext cx="12192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5486400"/>
            <a:ext cx="1295400" cy="1295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114" y="5486400"/>
            <a:ext cx="1273314" cy="12733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597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57400"/>
            <a:ext cx="4800600" cy="561873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4C6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1291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Get Started Today!</a:t>
            </a:r>
            <a:endParaRPr lang="en-US" sz="2400" b="1" dirty="0"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3048000"/>
            <a:ext cx="8534400" cy="2971800"/>
          </a:xfrm>
          <a:prstGeom prst="rect">
            <a:avLst/>
          </a:prstGeom>
          <a:solidFill>
            <a:srgbClr val="1C4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4C6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2" y="3133516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For a limited time, get started for as low as $XXX</a:t>
            </a:r>
          </a:p>
          <a:p>
            <a:pPr algn="ctr"/>
            <a:endParaRPr lang="en-US" sz="2400" b="1" dirty="0">
              <a:latin typeface="Helvetica Neue"/>
              <a:cs typeface="Helvetica Neue"/>
            </a:endParaRPr>
          </a:p>
          <a:p>
            <a:pPr algn="ctr"/>
            <a:r>
              <a:rPr lang="en-US" sz="2400" dirty="0" err="1" smtClean="0">
                <a:latin typeface="Helvetica Neue"/>
                <a:cs typeface="Helvetica Neue"/>
              </a:rPr>
              <a:t>YourEmail@Email.com</a:t>
            </a:r>
            <a:endParaRPr lang="en-US" sz="2400" dirty="0" smtClean="0">
              <a:latin typeface="Helvetica Neue"/>
              <a:cs typeface="Helvetica Neue"/>
            </a:endParaRPr>
          </a:p>
          <a:p>
            <a:pPr algn="ctr"/>
            <a:endParaRPr lang="en-US" sz="2400" dirty="0">
              <a:latin typeface="Helvetica Neue"/>
              <a:cs typeface="Helvetica Neue"/>
            </a:endParaRPr>
          </a:p>
          <a:p>
            <a:pPr algn="ctr"/>
            <a:r>
              <a:rPr lang="en-US" sz="2400" dirty="0" smtClean="0">
                <a:latin typeface="Helvetica Neue"/>
                <a:cs typeface="Helvetica Neue"/>
              </a:rPr>
              <a:t>Your Phone #</a:t>
            </a:r>
          </a:p>
          <a:p>
            <a:pPr algn="ctr"/>
            <a:endParaRPr lang="en-US" sz="2400" b="1" dirty="0">
              <a:latin typeface="Helvetica Neue"/>
              <a:cs typeface="Helvetica Neue"/>
            </a:endParaRPr>
          </a:p>
          <a:p>
            <a:pPr algn="ctr"/>
            <a:r>
              <a:rPr lang="en-US" i="1" dirty="0" smtClean="0">
                <a:latin typeface="Helvetica Neue"/>
                <a:cs typeface="Helvetica Neue"/>
              </a:rPr>
              <a:t>Don’t wait, this offer won’t last!</a:t>
            </a:r>
          </a:p>
          <a:p>
            <a:pPr algn="ctr"/>
            <a:endParaRPr lang="en-US" sz="1400" b="1" dirty="0" smtClean="0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1C4C6E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rgbClr val="1C4C6E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0630" y="6474023"/>
            <a:ext cx="212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1C4C6E"/>
                </a:solidFill>
                <a:latin typeface="Helvetica Neue"/>
                <a:cs typeface="Helvetica Neue"/>
              </a:rPr>
              <a:t>www.YourBusiness.com</a:t>
            </a:r>
            <a:endParaRPr lang="en-US" sz="1400" dirty="0">
              <a:solidFill>
                <a:srgbClr val="1C4C6E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205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FA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2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6788</TotalTime>
  <Words>256</Words>
  <Application>Microsoft Office PowerPoint</Application>
  <PresentationFormat>On-screen Show (4:3)</PresentationFormat>
  <Paragraphs>89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7P's Marketing Mix</dc:title>
  <dc:creator>SlideHunter</dc:creator>
  <cp:lastModifiedBy>mj adrineda</cp:lastModifiedBy>
  <cp:revision>77</cp:revision>
  <dcterms:created xsi:type="dcterms:W3CDTF">2013-07-13T18:49:10Z</dcterms:created>
  <dcterms:modified xsi:type="dcterms:W3CDTF">2020-09-28T18:39:15Z</dcterms:modified>
</cp:coreProperties>
</file>