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9ADF"/>
    <a:srgbClr val="2D7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2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7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0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5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7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8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4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C60E-157C-8F40-BD21-5A0F17763D0E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99F91-456B-244A-BB1C-683EA1B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6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D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875" y="326309"/>
            <a:ext cx="5362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Your Business Name</a:t>
            </a:r>
            <a:endParaRPr lang="en-US" sz="4000" b="1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351806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Content Banner Ad Dimensions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 Neue"/>
                <a:cs typeface="Helvetica Neue"/>
              </a:rPr>
              <a:t>(in pixels)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93" y="2467996"/>
            <a:ext cx="1477090" cy="303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Helvetica Neue"/>
                <a:cs typeface="Helvetica Neue"/>
              </a:rPr>
              <a:t>3 ads:</a:t>
            </a:r>
          </a:p>
          <a:p>
            <a:pPr algn="r">
              <a:lnSpc>
                <a:spcPct val="120000"/>
              </a:lnSpc>
            </a:pPr>
            <a:endParaRPr lang="en-US" sz="32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algn="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Helvetica Neue"/>
                <a:cs typeface="Helvetica Neue"/>
              </a:rPr>
              <a:t>2 ads:</a:t>
            </a:r>
          </a:p>
          <a:p>
            <a:pPr algn="r">
              <a:lnSpc>
                <a:spcPct val="120000"/>
              </a:lnSpc>
            </a:pPr>
            <a:endParaRPr lang="en-US" sz="3200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algn="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Helvetica Neue"/>
                <a:cs typeface="Helvetica Neue"/>
              </a:rPr>
              <a:t>1 ad: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776551"/>
            <a:ext cx="9144000" cy="1081450"/>
          </a:xfrm>
          <a:prstGeom prst="rect">
            <a:avLst/>
          </a:prstGeom>
          <a:solidFill>
            <a:srgbClr val="399ADF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490" y="2545657"/>
            <a:ext cx="2148840" cy="685800"/>
          </a:xfrm>
          <a:prstGeom prst="rect">
            <a:avLst/>
          </a:prstGeom>
          <a:ln w="12700" cmpd="sng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490" y="3716616"/>
            <a:ext cx="3200400" cy="685800"/>
          </a:xfrm>
          <a:prstGeom prst="rect">
            <a:avLst/>
          </a:prstGeom>
          <a:ln w="12700" cmpd="sng">
            <a:solidFill>
              <a:srgbClr val="FFFFFF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490" y="4875818"/>
            <a:ext cx="6537960" cy="685800"/>
          </a:xfrm>
          <a:prstGeom prst="rect">
            <a:avLst/>
          </a:prstGeom>
          <a:ln w="12700" cmpd="sng">
            <a:solidFill>
              <a:srgbClr val="FFFFFF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376" y="5983001"/>
            <a:ext cx="6537960" cy="685800"/>
          </a:xfrm>
          <a:prstGeom prst="rect">
            <a:avLst/>
          </a:prstGeom>
          <a:ln w="12700" cmpd="sng">
            <a:solidFill>
              <a:srgbClr val="FFFFFF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46" y="5983001"/>
            <a:ext cx="678291" cy="685800"/>
          </a:xfrm>
          <a:prstGeom prst="rect">
            <a:avLst/>
          </a:prstGeom>
          <a:ln w="12700" cmpd="sng">
            <a:solidFill>
              <a:srgbClr val="FFFFFF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2123490" y="2599383"/>
            <a:ext cx="214884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Helvetica Neue"/>
                <a:cs typeface="Helvetica Neue"/>
              </a:rPr>
              <a:t>235 x 75</a:t>
            </a:r>
            <a:endParaRPr lang="en-US" sz="32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3490" y="3777134"/>
            <a:ext cx="320040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Helvetica Neue"/>
                <a:cs typeface="Helvetica Neue"/>
              </a:rPr>
              <a:t>350 x 75</a:t>
            </a:r>
            <a:endParaRPr lang="en-US" sz="32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490" y="4927330"/>
            <a:ext cx="653796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Helvetica Neue"/>
                <a:cs typeface="Helvetica Neue"/>
              </a:rPr>
              <a:t>715 x 75</a:t>
            </a:r>
            <a:endParaRPr lang="en-US" sz="32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3376" y="6036608"/>
            <a:ext cx="653796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Helvetica Neue"/>
                <a:cs typeface="Helvetica Neue"/>
              </a:rPr>
              <a:t>Content Banner Ad Space</a:t>
            </a:r>
            <a:endParaRPr lang="en-US" sz="32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46" y="5955908"/>
            <a:ext cx="678291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Helvetica Neue"/>
                <a:cs typeface="Helvetica Neue"/>
              </a:rPr>
              <a:t>Logo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Helvetica Neue"/>
                <a:cs typeface="Helvetica Neue"/>
              </a:rPr>
              <a:t>or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Helvetica Neue"/>
                <a:cs typeface="Helvetica Neue"/>
              </a:rPr>
              <a:t>Image</a:t>
            </a:r>
            <a:endParaRPr lang="en-US" sz="14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1616" y="5911328"/>
            <a:ext cx="1292099" cy="8484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Biz Name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FFFFFF"/>
                </a:solidFill>
                <a:latin typeface="Helvetica Neue"/>
                <a:cs typeface="Helvetica Neue"/>
              </a:rPr>
              <a:t>Email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FFFFFF"/>
                </a:solidFill>
                <a:latin typeface="Helvetica Neue"/>
                <a:cs typeface="Helvetica Neue"/>
              </a:rPr>
              <a:t>Phone #</a:t>
            </a:r>
            <a:endParaRPr lang="en-US" sz="14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7990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Shapiro</dc:creator>
  <cp:lastModifiedBy>Justin Shapiro</cp:lastModifiedBy>
  <cp:revision>3</cp:revision>
  <dcterms:created xsi:type="dcterms:W3CDTF">2017-09-13T16:40:34Z</dcterms:created>
  <dcterms:modified xsi:type="dcterms:W3CDTF">2017-09-13T17:06:43Z</dcterms:modified>
</cp:coreProperties>
</file>