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83" r:id="rId4"/>
    <p:sldId id="284" r:id="rId5"/>
    <p:sldId id="285" r:id="rId6"/>
    <p:sldId id="286" r:id="rId7"/>
    <p:sldId id="288" r:id="rId8"/>
    <p:sldId id="28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DC0"/>
    <a:srgbClr val="399ADF"/>
    <a:srgbClr val="1C4C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3536" y="-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22B3-E853-134B-8DE9-C8D445FAA53D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3553-C6EA-9846-8682-6889D3176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6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22B3-E853-134B-8DE9-C8D445FAA53D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3553-C6EA-9846-8682-6889D3176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6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22B3-E853-134B-8DE9-C8D445FAA53D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3553-C6EA-9846-8682-6889D3176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22B3-E853-134B-8DE9-C8D445FAA53D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3553-C6EA-9846-8682-6889D3176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22B3-E853-134B-8DE9-C8D445FAA53D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3553-C6EA-9846-8682-6889D3176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22B3-E853-134B-8DE9-C8D445FAA53D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3553-C6EA-9846-8682-6889D3176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2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22B3-E853-134B-8DE9-C8D445FAA53D}" type="datetimeFigureOut">
              <a:rPr lang="en-US" smtClean="0"/>
              <a:t>9/5/17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3553-C6EA-9846-8682-6889D3176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22B3-E853-134B-8DE9-C8D445FAA53D}" type="datetimeFigureOut">
              <a:rPr lang="en-US" smtClean="0"/>
              <a:t>9/5/17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3553-C6EA-9846-8682-6889D3176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5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22B3-E853-134B-8DE9-C8D445FAA53D}" type="datetimeFigureOut">
              <a:rPr lang="en-US" smtClean="0"/>
              <a:t>9/5/17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3553-C6EA-9846-8682-6889D3176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41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22B3-E853-134B-8DE9-C8D445FAA53D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3553-C6EA-9846-8682-6889D3176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1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22B3-E853-134B-8DE9-C8D445FAA53D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3553-C6EA-9846-8682-6889D3176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6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122B3-E853-134B-8DE9-C8D445FAA53D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F3553-C6EA-9846-8682-6889D3176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8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ages/create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ter.com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reg/join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948" y="3946976"/>
            <a:ext cx="5206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FF"/>
                </a:solidFill>
                <a:latin typeface="Helvetica Neue"/>
                <a:cs typeface="Helvetica Neue"/>
              </a:rPr>
              <a:t>a</a:t>
            </a:r>
            <a:r>
              <a:rPr lang="en-US" sz="48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nd Connecting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948" y="2780263"/>
            <a:ext cx="2948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FF"/>
                </a:solidFill>
                <a:latin typeface="Helvetica Neue"/>
                <a:cs typeface="Helvetica Neue"/>
              </a:rPr>
              <a:t>Creating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948" y="5166461"/>
            <a:ext cx="9855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FF"/>
                </a:solidFill>
                <a:latin typeface="Helvetica Neue"/>
                <a:cs typeface="Helvetica Neue"/>
              </a:rPr>
              <a:t>Facebook, Twitter, &amp; </a:t>
            </a:r>
            <a:r>
              <a:rPr lang="en-US" sz="4800" dirty="0" err="1" smtClean="0">
                <a:solidFill>
                  <a:srgbClr val="FFFFFF"/>
                </a:solidFill>
                <a:latin typeface="Helvetica Neue"/>
                <a:cs typeface="Helvetica Neue"/>
              </a:rPr>
              <a:t>Linkedin</a:t>
            </a:r>
            <a:endParaRPr lang="en-US" sz="4800" dirty="0" smtClean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53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73549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1" y="2639570"/>
            <a:ext cx="5747476" cy="913698"/>
          </a:xfrm>
          <a:prstGeom prst="rect">
            <a:avLst/>
          </a:prstGeom>
          <a:solidFill>
            <a:srgbClr val="1C4C6E"/>
          </a:solidFill>
          <a:ln>
            <a:solidFill>
              <a:srgbClr val="1C4C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5463" y="3660794"/>
            <a:ext cx="8890623" cy="2513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To Create a Page:</a:t>
            </a: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Go to </a:t>
            </a:r>
            <a:r>
              <a:rPr lang="en-US" sz="1600" dirty="0" err="1" smtClean="0">
                <a:solidFill>
                  <a:srgbClr val="FFFFFF"/>
                </a:solidFill>
                <a:latin typeface="Helvetica Neue"/>
                <a:cs typeface="Helvetica Neue"/>
                <a:hlinkClick r:id="rId3"/>
              </a:rPr>
              <a:t>facebook.com</a:t>
            </a: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  <a:hlinkClick r:id="rId3"/>
              </a:rPr>
              <a:t>/pages/create</a:t>
            </a:r>
            <a:endParaRPr lang="en-US" sz="16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Click to choose a Page category</a:t>
            </a: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Select a more specific category from the dropdown menu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    and fill out the required information</a:t>
            </a: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Click </a:t>
            </a:r>
            <a:r>
              <a:rPr lang="en-US" sz="16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Get Started </a:t>
            </a: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and follow the on-screen instructions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863514"/>
            <a:ext cx="5747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Creating a Facebook Page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5" name="Picture 4" descr="Screen Shot 2016-04-06 at 8.35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10" y="1685090"/>
            <a:ext cx="2365060" cy="2356848"/>
          </a:xfrm>
          <a:prstGeom prst="rect">
            <a:avLst/>
          </a:prstGeom>
        </p:spPr>
      </p:pic>
      <p:pic>
        <p:nvPicPr>
          <p:cNvPr id="10" name="Picture 9" descr="Screen Shot 2016-04-06 at 8.36.1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10" y="4211332"/>
            <a:ext cx="2365060" cy="23568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653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059363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1" y="2472806"/>
            <a:ext cx="5747476" cy="913698"/>
          </a:xfrm>
          <a:prstGeom prst="rect">
            <a:avLst/>
          </a:prstGeom>
          <a:solidFill>
            <a:srgbClr val="1C4C6E"/>
          </a:solidFill>
          <a:ln>
            <a:solidFill>
              <a:srgbClr val="1C4C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5463" y="3494030"/>
            <a:ext cx="8890623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To Secure Facebook Page Admin Credentials:</a:t>
            </a: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Have page owner visit their business page</a:t>
            </a: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Click “Settings” at the top right of the page</a:t>
            </a: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Click “Page Roles” in the left column</a:t>
            </a: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If you are a Facebook friend, begin typing your name and 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    select you from list that appears OR enter the email </a:t>
            </a:r>
          </a:p>
          <a:p>
            <a:pPr lvl="1"/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     address associated with your Facebook account</a:t>
            </a: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Click “Save” and enter password to confirm.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696750"/>
            <a:ext cx="5747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Helvetica Neue"/>
                <a:cs typeface="Helvetica Neue"/>
              </a:rPr>
              <a:t>Securing Facebook Page Admin Rights</a:t>
            </a:r>
            <a:endParaRPr lang="en-US" sz="2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16" y="1685090"/>
            <a:ext cx="2356848" cy="2356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16" y="4211332"/>
            <a:ext cx="2356848" cy="2356848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6337232" y="2103740"/>
            <a:ext cx="949743" cy="269381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H="1">
            <a:off x="7714957" y="6221831"/>
            <a:ext cx="966294" cy="269381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653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98483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2406665"/>
            <a:ext cx="5747476" cy="913698"/>
          </a:xfrm>
          <a:prstGeom prst="rect">
            <a:avLst/>
          </a:prstGeom>
          <a:solidFill>
            <a:srgbClr val="1C4C6E"/>
          </a:solidFill>
          <a:ln>
            <a:solidFill>
              <a:srgbClr val="1C4C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5464" y="3427889"/>
            <a:ext cx="8890623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To Create an Account: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Go to: </a:t>
            </a: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  <a:hlinkClick r:id="rId3"/>
              </a:rPr>
              <a:t>http://www.twitter.com</a:t>
            </a: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 and find the sign up box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Enter you full name, phone number, and a password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Click </a:t>
            </a:r>
            <a:r>
              <a:rPr lang="en-US" sz="16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Sign up for Twitter</a:t>
            </a:r>
            <a:endParaRPr lang="en-US" sz="16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Verify your phone number via SMS text message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Once you’ve clicked </a:t>
            </a:r>
            <a:r>
              <a:rPr lang="en-US" sz="16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Sign up for Twitter, </a:t>
            </a: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select a </a:t>
            </a:r>
            <a:r>
              <a:rPr lang="en-US" sz="16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username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      (Usernames are unique identifiers on Twitter)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Double-check your name, phone number, password, and username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Click </a:t>
            </a:r>
            <a:r>
              <a:rPr lang="en-US" sz="16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Create my account</a:t>
            </a:r>
            <a:endParaRPr lang="en-US" sz="1600" dirty="0" smtClean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630609"/>
            <a:ext cx="5747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Creating a Twitter Account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16" y="2718622"/>
            <a:ext cx="2356848" cy="235684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5400000">
            <a:off x="6709278" y="2271974"/>
            <a:ext cx="949743" cy="269381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653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750516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2406665"/>
            <a:ext cx="5747476" cy="913698"/>
          </a:xfrm>
          <a:prstGeom prst="rect">
            <a:avLst/>
          </a:prstGeom>
          <a:solidFill>
            <a:srgbClr val="1C4C6E"/>
          </a:solidFill>
          <a:ln>
            <a:solidFill>
              <a:srgbClr val="1C4C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5464" y="3427889"/>
            <a:ext cx="88906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Choose a profile name. This is how you’ll be known on Twitter (your “@name”)</a:t>
            </a:r>
          </a:p>
          <a:p>
            <a:endParaRPr lang="en-US" sz="16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Add a photo of you or your logo</a:t>
            </a:r>
          </a:p>
          <a:p>
            <a:endParaRPr lang="en-US" sz="16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Complete your bio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Add your website address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Follow some people and related business accounts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Get tweeting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Check your mentions regularly</a:t>
            </a:r>
          </a:p>
          <a:p>
            <a:endParaRPr lang="en-US" sz="1600" dirty="0" smtClean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356287"/>
            <a:ext cx="57474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elvetica Neue"/>
                <a:cs typeface="Helvetica Neue"/>
              </a:rPr>
              <a:t>7 Steps to get your Twitter Account Set Up the right way</a:t>
            </a:r>
            <a:endParaRPr lang="en-US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53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42458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1" y="2639570"/>
            <a:ext cx="5747476" cy="913698"/>
          </a:xfrm>
          <a:prstGeom prst="rect">
            <a:avLst/>
          </a:prstGeom>
          <a:solidFill>
            <a:srgbClr val="1C4C6E"/>
          </a:solidFill>
          <a:ln>
            <a:solidFill>
              <a:srgbClr val="1C4C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5463" y="3660794"/>
            <a:ext cx="8890623" cy="2513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To Create a LinkedIn Account:</a:t>
            </a: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>
                <a:solidFill>
                  <a:srgbClr val="FFFFFF"/>
                </a:solidFill>
                <a:latin typeface="Helvetica Neue"/>
                <a:cs typeface="Helvetica Neue"/>
              </a:rPr>
              <a:t>Go to: </a:t>
            </a:r>
            <a:r>
              <a:rPr lang="en-US" sz="1600" dirty="0">
                <a:solidFill>
                  <a:srgbClr val="FFFFFF"/>
                </a:solidFill>
                <a:latin typeface="Helvetica Neue"/>
                <a:cs typeface="Helvetica Neue"/>
                <a:hlinkClick r:id="rId3"/>
              </a:rPr>
              <a:t>https://</a:t>
            </a:r>
            <a:r>
              <a:rPr lang="en-US" sz="1600" dirty="0" err="1">
                <a:solidFill>
                  <a:srgbClr val="FFFFFF"/>
                </a:solidFill>
                <a:latin typeface="Helvetica Neue"/>
                <a:cs typeface="Helvetica Neue"/>
                <a:hlinkClick r:id="rId3"/>
              </a:rPr>
              <a:t>www.linkedin.com</a:t>
            </a:r>
            <a:r>
              <a:rPr lang="en-US" sz="1600" dirty="0">
                <a:solidFill>
                  <a:srgbClr val="FFFFFF"/>
                </a:solidFill>
                <a:latin typeface="Helvetica Neue"/>
                <a:cs typeface="Helvetica Neue"/>
                <a:hlinkClick r:id="rId3"/>
              </a:rPr>
              <a:t>/</a:t>
            </a:r>
            <a:r>
              <a:rPr lang="en-US" sz="1600" dirty="0" err="1">
                <a:solidFill>
                  <a:srgbClr val="FFFFFF"/>
                </a:solidFill>
                <a:latin typeface="Helvetica Neue"/>
                <a:cs typeface="Helvetica Neue"/>
                <a:hlinkClick r:id="rId3"/>
              </a:rPr>
              <a:t>reg</a:t>
            </a:r>
            <a:r>
              <a:rPr lang="en-US" sz="1600" dirty="0">
                <a:solidFill>
                  <a:srgbClr val="FFFFFF"/>
                </a:solidFill>
                <a:latin typeface="Helvetica Neue"/>
                <a:cs typeface="Helvetica Neue"/>
                <a:hlinkClick r:id="rId3"/>
              </a:rPr>
              <a:t>/join </a:t>
            </a:r>
            <a:endParaRPr lang="en-US" sz="1600" dirty="0" smtClean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Type your first name, last name, email address and</a:t>
            </a:r>
          </a:p>
          <a:p>
            <a:pPr lvl="1"/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      password you’ll use</a:t>
            </a: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Click “Join now”</a:t>
            </a: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Complete any additional steps as prompted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863514"/>
            <a:ext cx="5747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Helvetica Neue"/>
                <a:cs typeface="Helvetica Neue"/>
              </a:rPr>
              <a:t>Opening a LinkedIn Account</a:t>
            </a:r>
            <a:endParaRPr lang="en-US" sz="2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2" name="Picture 1" descr="Screen Shot 2016-04-06 at 10.44.2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614" y="2639570"/>
            <a:ext cx="3115472" cy="39282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653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92785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1" y="2639570"/>
            <a:ext cx="5747476" cy="913698"/>
          </a:xfrm>
          <a:prstGeom prst="rect">
            <a:avLst/>
          </a:prstGeom>
          <a:solidFill>
            <a:srgbClr val="1C4C6E"/>
          </a:solidFill>
          <a:ln>
            <a:solidFill>
              <a:srgbClr val="1C4C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5463" y="3660794"/>
            <a:ext cx="8890623" cy="300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To add a Company Page:</a:t>
            </a: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Move your cursor over “Interests” at the top of your</a:t>
            </a:r>
          </a:p>
          <a:p>
            <a:pPr lvl="1"/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      homepage and select “Companies”</a:t>
            </a: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Click “Create” in the Create a Company Page box 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     on the right</a:t>
            </a: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Enter your company’s official name and your 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     work email address</a:t>
            </a: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Click “Continue” and enter your company information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863514"/>
            <a:ext cx="5747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Helvetica Neue"/>
                <a:cs typeface="Helvetica Neue"/>
              </a:rPr>
              <a:t>Creating a LinkedIn Company Page</a:t>
            </a:r>
            <a:endParaRPr lang="en-US" sz="2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16" y="1685090"/>
            <a:ext cx="2356848" cy="2356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10" y="4307960"/>
            <a:ext cx="2365060" cy="21635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653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0508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2411481"/>
            <a:ext cx="5747476" cy="913698"/>
          </a:xfrm>
          <a:prstGeom prst="rect">
            <a:avLst/>
          </a:prstGeom>
          <a:solidFill>
            <a:srgbClr val="1C4C6E"/>
          </a:solidFill>
          <a:ln>
            <a:solidFill>
              <a:srgbClr val="1C4C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5464" y="3432705"/>
            <a:ext cx="8890623" cy="177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To connect social media accounts to your platform:</a:t>
            </a: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Click “Connections” tab on left side menu</a:t>
            </a: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Click “Connect” button under the accounts you wish to connect</a:t>
            </a:r>
          </a:p>
          <a:p>
            <a:pPr marL="742950" lvl="1" indent="-285750">
              <a:lnSpc>
                <a:spcPct val="2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Helvetica Neue"/>
                <a:cs typeface="Helvetica Neue"/>
              </a:rPr>
              <a:t>Select appropriate connection from list and/or follow prompts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2635425"/>
            <a:ext cx="5747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Helvetica Neue"/>
                <a:cs typeface="Helvetica Neue"/>
              </a:rPr>
              <a:t>Connecting Accounts To Your Platform</a:t>
            </a:r>
            <a:endParaRPr lang="en-US" sz="2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16" y="1685090"/>
            <a:ext cx="2356848" cy="235684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0800000">
            <a:off x="7568834" y="3055798"/>
            <a:ext cx="949743" cy="269381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6-04-06 at 10.36.4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4" y="5291242"/>
            <a:ext cx="1165057" cy="1466365"/>
          </a:xfrm>
          <a:prstGeom prst="rect">
            <a:avLst/>
          </a:prstGeom>
        </p:spPr>
      </p:pic>
      <p:pic>
        <p:nvPicPr>
          <p:cNvPr id="9" name="Picture 8" descr="Screen Shot 2016-04-06 at 10.37.3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164" y="5291242"/>
            <a:ext cx="2231672" cy="1462130"/>
          </a:xfrm>
          <a:prstGeom prst="rect">
            <a:avLst/>
          </a:prstGeom>
        </p:spPr>
      </p:pic>
      <p:pic>
        <p:nvPicPr>
          <p:cNvPr id="11" name="Picture 10" descr="Screen Shot 2016-04-06 at 10.38.21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305" y="5297833"/>
            <a:ext cx="1492359" cy="1459774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10800000">
            <a:off x="1037230" y="5863528"/>
            <a:ext cx="949743" cy="269381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0800000">
            <a:off x="1037231" y="6201930"/>
            <a:ext cx="949743" cy="269381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0800000">
            <a:off x="1037230" y="6527986"/>
            <a:ext cx="949743" cy="269381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3152495" y="6461266"/>
            <a:ext cx="949743" cy="269381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6821641" y="6067239"/>
            <a:ext cx="949743" cy="269381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6619091" y="6515158"/>
            <a:ext cx="949743" cy="269381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36530" y="664752"/>
            <a:ext cx="4510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/>
                <a:cs typeface="Arial Black"/>
              </a:rPr>
              <a:t>Your Logo Here</a:t>
            </a:r>
            <a:endParaRPr lang="en-US" sz="4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75473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4FFF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2927</TotalTime>
  <Words>462</Words>
  <Application>Microsoft Macintosh PowerPoint</Application>
  <PresentationFormat>On-screen Show (4:3)</PresentationFormat>
  <Paragraphs>72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ES</dc:creator>
  <cp:lastModifiedBy>Justin Shapiro</cp:lastModifiedBy>
  <cp:revision>88</cp:revision>
  <dcterms:created xsi:type="dcterms:W3CDTF">2015-09-11T15:40:28Z</dcterms:created>
  <dcterms:modified xsi:type="dcterms:W3CDTF">2017-09-05T15:40:08Z</dcterms:modified>
</cp:coreProperties>
</file>